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adm.yar.ru/fotog/%C4%E5%ED%FC%20%EF%E5%F2%F0%E0%20%E8%20%D4%E5%E2%F0%EE%ED%E8%E8%20099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6200" y="762000"/>
            <a:ext cx="4876800" cy="1447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352800"/>
            <a:ext cx="7848600" cy="14478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dirty="0" smtClean="0">
                <a:solidFill>
                  <a:srgbClr val="002060"/>
                </a:solidFill>
                <a:latin typeface="Bookman Old Style" pitchFamily="18" charset="0"/>
              </a:rPr>
              <a:t>модуль «Основы мировых религиозных культур» </a:t>
            </a:r>
          </a:p>
          <a:p>
            <a:pPr algn="ctr"/>
            <a:endParaRPr lang="ru-RU" sz="144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14400" b="1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  <a:r>
              <a:rPr lang="ru-RU" sz="14400" b="1" dirty="0" smtClean="0">
                <a:solidFill>
                  <a:srgbClr val="FF0000"/>
                </a:solidFill>
                <a:latin typeface="Bookman Old Style" pitchFamily="18" charset="0"/>
              </a:rPr>
              <a:t>«Семья вместе – так и душа на месте»</a:t>
            </a:r>
          </a:p>
          <a:p>
            <a:pPr algn="ctr"/>
            <a:endParaRPr lang="ru-RU" sz="144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14400" b="1" dirty="0" smtClean="0">
                <a:solidFill>
                  <a:srgbClr val="FF0000"/>
                </a:solidFill>
                <a:latin typeface="Bookman Old Style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04800"/>
            <a:ext cx="3352800" cy="302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419600" y="5609608"/>
            <a:ext cx="441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Гадун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Елена Петровна, учитель русского языка и литературы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МОБУСОШ № 6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п. Прогресс,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Новокубанский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район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8382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Кто такие Пётр и </a:t>
            </a:r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Феврония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?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i-main-pic" descr="Картинка 14 из 7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381000"/>
            <a:ext cx="3810000" cy="52747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43400" y="1524000"/>
            <a:ext cx="4572000" cy="411480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Святые Петр и </a:t>
            </a:r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Феврония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являются покровителями семья и брака.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Их память православная церковь празднует 8 июля. 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533400"/>
            <a:ext cx="3886200" cy="56546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4017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Гробница с мощами святых благоверных и преподобных князя Петра и княгини </a:t>
            </a:r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Февронии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находится в Свято-Троицком женском монастыре.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"/>
            <a:ext cx="381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4822" y="838200"/>
            <a:ext cx="4443591" cy="39417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905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В 2009 году впервые праздник в Муроме возглавил Патриарх Московский и всея Руси Кирилл.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По традиции в этот день чествуются крепкие семейные пары, отметившие «серебряную» или «золотую» свадьбу. Эти семьи получают медаль «За любовь и верность».                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7600" y="304800"/>
            <a:ext cx="5029200" cy="42872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Как вы думаете, почему во всех религиях семья считается одной из важнейших   ценностей?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3600"/>
            <a:ext cx="8229600" cy="1825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Рисунок 1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1828800"/>
            <a:ext cx="6477000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468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Рисунок 5" descr="Безымянный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228600"/>
            <a:ext cx="7924800" cy="638725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Рисунок 8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04800"/>
            <a:ext cx="8382000" cy="63207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087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49" name="Рисунок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"/>
            <a:ext cx="8718485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19351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69" name="Рисунок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"/>
            <a:ext cx="8752270" cy="5943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Тренажёр 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– Выберите верный вариант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1.В христианстве семью часто называют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2.Согласно исламу, женатый человек имеет предпочтение перед ….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3.Одна из 10 библейских заповедей гласит ….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4.Идеалом человеческих взаимоотношений в буддизме является …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Цель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:     показать значение семьи в жизни каждого  гражданина,               выяснить, как  традиционные религии относятся к семье.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Задачи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:  формировать уважительное отношение к родителям, окружающим,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способствовать формированию  понимания значимости семейного               воспитания для становления личности;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способствовать  развитию позитивного отношения к жизни, к  окружающей действительности, к своей семье.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Укажите правильный ответ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1.В православной традиции венчание –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2.Как в иудаизме воспринимается создание семьи и продолжение рода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3.Брак в исламе считается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4.Люди, принадлежащие к буддийским традициям, могут …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1355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Гимн Семьи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 Хрустальным голосом капели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Звенит ребячий смех чудесный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мать сидит у колыбели,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Дитя лаская тихой песней.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дом молитвой освященный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Стоит открытый всем ветрам,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учит бабушка внучонка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Словам: «отчизна», «мама», «храм».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Припев: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 Друг друга храните во все времена,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Живите в ладу и гармонии.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пусть будет жизнь ваша освящена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Любовью Петра и </a:t>
            </a:r>
            <a:r>
              <a:rPr lang="ru-RU" b="1" dirty="0" err="1" smtClean="0">
                <a:solidFill>
                  <a:srgbClr val="002060"/>
                </a:solidFill>
                <a:latin typeface="Bookman Old Style" pitchFamily="18" charset="0"/>
              </a:rPr>
              <a:t>Февронии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Семья – любви великой царство.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 ней вера, праведность и сила.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Семья – опора государства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Страны моей, моей России.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 Семья - источник изначальный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Небесным ангелам хранимый.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грусть, и радость, и печали - 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Одни на всех, неразделимы.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Припев: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Пусть повторятся в поколеньях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Благословенной жизни дни.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Храни Господь очаг семейный,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Любовь любимых охрани. 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1722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sz="4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7600" b="1" dirty="0" smtClean="0">
                <a:solidFill>
                  <a:srgbClr val="FF0000"/>
                </a:solidFill>
                <a:latin typeface="Bookman Old Style" pitchFamily="18" charset="0"/>
              </a:rPr>
              <a:t>“Заповеди семейной жизни”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Свято храни честь своей семьи.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Люби свою семью и делай ее лучше.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Будь внимательным и чутким, всегда готовым прийти на помощь членам своей семьи.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Проявляй заботу и участие к близким и дальним родственникам.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Подари родителям радость.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Умей найти и выполнить дело на пользу и радость членам своей семьи.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Доброе дело – дороже богатства.</a:t>
            </a:r>
          </a:p>
          <a:p>
            <a:pPr>
              <a:buFont typeface="Wingdings" pitchFamily="2" charset="2"/>
              <a:buChar char="§"/>
            </a:pPr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Жизнь – это дорога, полная испытаний, будь готов с честью пройти их.</a:t>
            </a:r>
          </a:p>
          <a:p>
            <a:pPr>
              <a:buNone/>
            </a:pPr>
            <a:r>
              <a:rPr lang="ru-RU" sz="6000" b="1" dirty="0" smtClean="0">
                <a:latin typeface="Bookman Old Style" pitchFamily="18" charset="0"/>
              </a:rPr>
              <a:t> </a:t>
            </a:r>
          </a:p>
          <a:p>
            <a:pPr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ru-RU" sz="4000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Что же такое семья?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    Конфуций писал: “Государство – это большая семья, а семья -  это маленькое государство, и держится оно на любви”.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Этимология слова - Согласно Ляпунову  </a:t>
            </a:r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сѣмья</a:t>
            </a:r>
            <a:r>
              <a:rPr lang="ru-RU" b="1" dirty="0" err="1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представляет собой собирательное  </a:t>
            </a:r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сѣмь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подобно братия.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Лексическое значение слова – группа живущих вместе близких родственников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Памятники семье</a:t>
            </a:r>
            <a:endParaRPr lang="ru-RU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603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1295400"/>
            <a:ext cx="4038600" cy="416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76717" y="5511597"/>
            <a:ext cx="83905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(Венценосная семья)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Памятник Семье Николая II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, расположенный рядом 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Храмом-на-Крови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в Екатеринбурге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4478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900" dirty="0" smtClean="0">
                <a:solidFill>
                  <a:srgbClr val="C00000"/>
                </a:solidFill>
                <a:latin typeface="Bookman Old Style" pitchFamily="18" charset="0"/>
              </a:rPr>
              <a:t>"</a:t>
            </a:r>
            <a:r>
              <a:rPr lang="ru-RU" sz="5900" b="1" dirty="0" smtClean="0">
                <a:solidFill>
                  <a:srgbClr val="C00000"/>
                </a:solidFill>
                <a:latin typeface="Bookman Old Style" pitchFamily="18" charset="0"/>
              </a:rPr>
              <a:t>Все счастливые семьи похожи друг на друга, каждая несчастливая семья несчастлива по-своему." </a:t>
            </a:r>
            <a:endParaRPr lang="ru-RU" sz="59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5900" dirty="0" smtClean="0">
                <a:latin typeface="Bookman Old Style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9" y="228600"/>
            <a:ext cx="409548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6876" y="1371600"/>
            <a:ext cx="4376462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71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Памятник семье </a:t>
            </a:r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Володичкиных</a:t>
            </a:r>
            <a:endParaRPr lang="ru-RU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endParaRPr lang="ru-RU" dirty="0">
              <a:latin typeface="Bookman Old Style" pitchFamily="18" charset="0"/>
            </a:endParaRPr>
          </a:p>
        </p:txBody>
      </p:sp>
      <p:pic>
        <p:nvPicPr>
          <p:cNvPr id="17409" name="Picture 1" descr="28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400" y="304800"/>
            <a:ext cx="5105400" cy="4980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207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Памятник семье </a:t>
            </a:r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Шамахмудовых</a:t>
            </a:r>
            <a:endParaRPr lang="ru-RU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381000"/>
            <a:ext cx="7756171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1371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Памятник Петру и </a:t>
            </a:r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Февронии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Муромским</a:t>
            </a:r>
          </a:p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 descr="http://www.adm.yar.ru/fotog/%C4%E5%ED%FC%20%EF%E5%F2%F0%E0%20%E8%20%D4%E5%E2%F0%EE%ED%E8%E8%20099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1752600" y="228600"/>
            <a:ext cx="5867400" cy="49671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50</TotalTime>
  <Words>276</Words>
  <Application>Microsoft Office PowerPoint</Application>
  <PresentationFormat>Экран (4:3)</PresentationFormat>
  <Paragraphs>69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Яркая</vt:lpstr>
      <vt:lpstr> </vt:lpstr>
      <vt:lpstr>Слайд 2</vt:lpstr>
      <vt:lpstr>Слайд 3</vt:lpstr>
      <vt:lpstr>Слайд 4</vt:lpstr>
      <vt:lpstr> Памятники семье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Как вы думаете, почему во всех религиях семья считается одной из важнейших   ценностей?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 ОРКСЭ 5 класс </dc:title>
  <dc:creator>admin</dc:creator>
  <cp:lastModifiedBy>iac-u2</cp:lastModifiedBy>
  <cp:revision>9</cp:revision>
  <dcterms:created xsi:type="dcterms:W3CDTF">2013-10-12T16:20:02Z</dcterms:created>
  <dcterms:modified xsi:type="dcterms:W3CDTF">2014-02-13T12:29:55Z</dcterms:modified>
</cp:coreProperties>
</file>